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0" y="0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5870712" y="172278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479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b="3381"/>
          <a:stretch/>
        </p:blipFill>
        <p:spPr bwMode="auto">
          <a:xfrm>
            <a:off x="0" y="0"/>
            <a:ext cx="4565650" cy="64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48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3" y="927652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6660" r="14296" b="7357"/>
          <a:stretch/>
        </p:blipFill>
        <p:spPr bwMode="auto">
          <a:xfrm>
            <a:off x="4399722" y="0"/>
            <a:ext cx="404032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rradas Crocantíssimo Queijo e Cebola Pacote 40g em Promoção | Ofertas na  Americanas">
            <a:extLst>
              <a:ext uri="{FF2B5EF4-FFF2-40B4-BE49-F238E27FC236}">
                <a16:creationId xmlns:a16="http://schemas.microsoft.com/office/drawing/2014/main" id="{91961AF0-3BE4-F84F-84A8-EBD09043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156458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0" y="0"/>
            <a:ext cx="61341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6134100" y="0"/>
            <a:ext cx="6591300" cy="56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6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13</cp:revision>
  <dcterms:created xsi:type="dcterms:W3CDTF">2022-10-31T13:05:44Z</dcterms:created>
  <dcterms:modified xsi:type="dcterms:W3CDTF">2022-12-28T18:10:14Z</dcterms:modified>
</cp:coreProperties>
</file>